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1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595745" y="685800"/>
            <a:ext cx="5400000" cy="5400000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" name="Straight Connector 5"/>
          <p:cNvCxnSpPr/>
          <p:nvPr/>
        </p:nvCxnSpPr>
        <p:spPr>
          <a:xfrm>
            <a:off x="7315200" y="762000"/>
            <a:ext cx="76200" cy="510540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6172200" y="1371600"/>
            <a:ext cx="2743200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6210295" y="685800"/>
            <a:ext cx="95250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/>
              <a:t>Dots</a:t>
            </a:r>
            <a:endParaRPr lang="en-GB" sz="3200" dirty="0"/>
          </a:p>
        </p:txBody>
      </p:sp>
      <p:sp>
        <p:nvSpPr>
          <p:cNvPr id="11" name="TextBox 10"/>
          <p:cNvSpPr txBox="1"/>
          <p:nvPr/>
        </p:nvSpPr>
        <p:spPr>
          <a:xfrm>
            <a:off x="7429929" y="685800"/>
            <a:ext cx="148547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/>
              <a:t>Regions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22431625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595745" y="685800"/>
            <a:ext cx="5400000" cy="5400000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" name="Straight Connector 5"/>
          <p:cNvCxnSpPr/>
          <p:nvPr/>
        </p:nvCxnSpPr>
        <p:spPr>
          <a:xfrm>
            <a:off x="7315200" y="762000"/>
            <a:ext cx="76200" cy="510540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6172200" y="1371600"/>
            <a:ext cx="2743200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6210295" y="685800"/>
            <a:ext cx="95250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/>
              <a:t>Dots</a:t>
            </a:r>
            <a:endParaRPr lang="en-GB" sz="3200" dirty="0"/>
          </a:p>
        </p:txBody>
      </p:sp>
      <p:sp>
        <p:nvSpPr>
          <p:cNvPr id="11" name="TextBox 10"/>
          <p:cNvSpPr txBox="1"/>
          <p:nvPr/>
        </p:nvSpPr>
        <p:spPr>
          <a:xfrm>
            <a:off x="7429929" y="685800"/>
            <a:ext cx="148547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/>
              <a:t>Regions</a:t>
            </a:r>
            <a:endParaRPr lang="en-GB" sz="3200" dirty="0"/>
          </a:p>
        </p:txBody>
      </p:sp>
      <p:sp>
        <p:nvSpPr>
          <p:cNvPr id="8" name="TextBox 7"/>
          <p:cNvSpPr txBox="1"/>
          <p:nvPr/>
        </p:nvSpPr>
        <p:spPr>
          <a:xfrm>
            <a:off x="6640296" y="1524000"/>
            <a:ext cx="3930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/>
              <a:t>1</a:t>
            </a:r>
            <a:endParaRPr lang="en-GB" sz="3200" dirty="0"/>
          </a:p>
        </p:txBody>
      </p:sp>
      <p:sp>
        <p:nvSpPr>
          <p:cNvPr id="9" name="TextBox 8"/>
          <p:cNvSpPr txBox="1"/>
          <p:nvPr/>
        </p:nvSpPr>
        <p:spPr>
          <a:xfrm>
            <a:off x="7912744" y="1524000"/>
            <a:ext cx="3930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/>
              <a:t>1</a:t>
            </a:r>
            <a:endParaRPr lang="en-GB" sz="3200" dirty="0"/>
          </a:p>
        </p:txBody>
      </p:sp>
      <p:sp>
        <p:nvSpPr>
          <p:cNvPr id="2" name="Oval 1"/>
          <p:cNvSpPr/>
          <p:nvPr/>
        </p:nvSpPr>
        <p:spPr>
          <a:xfrm>
            <a:off x="3219545" y="609600"/>
            <a:ext cx="152400" cy="15240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5805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595745" y="685800"/>
            <a:ext cx="5400000" cy="5400000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" name="Straight Connector 5"/>
          <p:cNvCxnSpPr/>
          <p:nvPr/>
        </p:nvCxnSpPr>
        <p:spPr>
          <a:xfrm>
            <a:off x="7315200" y="762000"/>
            <a:ext cx="76200" cy="510540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6172200" y="1371600"/>
            <a:ext cx="2743200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6210295" y="685800"/>
            <a:ext cx="95250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/>
              <a:t>Dots</a:t>
            </a:r>
            <a:endParaRPr lang="en-GB" sz="3200" dirty="0"/>
          </a:p>
        </p:txBody>
      </p:sp>
      <p:sp>
        <p:nvSpPr>
          <p:cNvPr id="11" name="TextBox 10"/>
          <p:cNvSpPr txBox="1"/>
          <p:nvPr/>
        </p:nvSpPr>
        <p:spPr>
          <a:xfrm>
            <a:off x="7429929" y="685800"/>
            <a:ext cx="148547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/>
              <a:t>Regions</a:t>
            </a:r>
            <a:endParaRPr lang="en-GB" sz="3200" dirty="0"/>
          </a:p>
        </p:txBody>
      </p:sp>
      <p:sp>
        <p:nvSpPr>
          <p:cNvPr id="8" name="TextBox 7"/>
          <p:cNvSpPr txBox="1"/>
          <p:nvPr/>
        </p:nvSpPr>
        <p:spPr>
          <a:xfrm>
            <a:off x="6640296" y="1524000"/>
            <a:ext cx="3930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/>
              <a:t>1</a:t>
            </a:r>
            <a:endParaRPr lang="en-GB" sz="3200" dirty="0"/>
          </a:p>
        </p:txBody>
      </p:sp>
      <p:sp>
        <p:nvSpPr>
          <p:cNvPr id="9" name="TextBox 8"/>
          <p:cNvSpPr txBox="1"/>
          <p:nvPr/>
        </p:nvSpPr>
        <p:spPr>
          <a:xfrm>
            <a:off x="7912744" y="1524000"/>
            <a:ext cx="3930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/>
              <a:t>1</a:t>
            </a:r>
            <a:endParaRPr lang="en-GB" sz="3200" dirty="0"/>
          </a:p>
        </p:txBody>
      </p:sp>
      <p:sp>
        <p:nvSpPr>
          <p:cNvPr id="2" name="Oval 1"/>
          <p:cNvSpPr/>
          <p:nvPr/>
        </p:nvSpPr>
        <p:spPr>
          <a:xfrm>
            <a:off x="3219545" y="609600"/>
            <a:ext cx="152400" cy="15240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 11"/>
          <p:cNvSpPr/>
          <p:nvPr/>
        </p:nvSpPr>
        <p:spPr>
          <a:xfrm>
            <a:off x="3219545" y="6009600"/>
            <a:ext cx="152400" cy="15240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" name="Straight Connector 4"/>
          <p:cNvCxnSpPr>
            <a:stCxn id="2" idx="0"/>
            <a:endCxn id="12" idx="4"/>
          </p:cNvCxnSpPr>
          <p:nvPr/>
        </p:nvCxnSpPr>
        <p:spPr>
          <a:xfrm>
            <a:off x="3295745" y="609600"/>
            <a:ext cx="0" cy="555240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6640296" y="2133600"/>
            <a:ext cx="3930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/>
              <a:t>2</a:t>
            </a:r>
            <a:endParaRPr lang="en-GB" sz="3200" dirty="0"/>
          </a:p>
        </p:txBody>
      </p:sp>
      <p:sp>
        <p:nvSpPr>
          <p:cNvPr id="14" name="TextBox 13"/>
          <p:cNvSpPr txBox="1"/>
          <p:nvPr/>
        </p:nvSpPr>
        <p:spPr>
          <a:xfrm>
            <a:off x="7912744" y="2133600"/>
            <a:ext cx="3930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/>
              <a:t>2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22385393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595745" y="685800"/>
            <a:ext cx="5400000" cy="5400000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" name="Straight Connector 5"/>
          <p:cNvCxnSpPr/>
          <p:nvPr/>
        </p:nvCxnSpPr>
        <p:spPr>
          <a:xfrm>
            <a:off x="7315200" y="762000"/>
            <a:ext cx="76200" cy="510540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6172200" y="1371600"/>
            <a:ext cx="2743200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6210295" y="685800"/>
            <a:ext cx="95250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/>
              <a:t>Dots</a:t>
            </a:r>
            <a:endParaRPr lang="en-GB" sz="3200" dirty="0"/>
          </a:p>
        </p:txBody>
      </p:sp>
      <p:sp>
        <p:nvSpPr>
          <p:cNvPr id="11" name="TextBox 10"/>
          <p:cNvSpPr txBox="1"/>
          <p:nvPr/>
        </p:nvSpPr>
        <p:spPr>
          <a:xfrm>
            <a:off x="7429929" y="685800"/>
            <a:ext cx="148547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/>
              <a:t>Regions</a:t>
            </a:r>
            <a:endParaRPr lang="en-GB" sz="3200" dirty="0"/>
          </a:p>
        </p:txBody>
      </p:sp>
      <p:sp>
        <p:nvSpPr>
          <p:cNvPr id="8" name="TextBox 7"/>
          <p:cNvSpPr txBox="1"/>
          <p:nvPr/>
        </p:nvSpPr>
        <p:spPr>
          <a:xfrm>
            <a:off x="6640296" y="1524000"/>
            <a:ext cx="3930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/>
              <a:t>1</a:t>
            </a:r>
            <a:endParaRPr lang="en-GB" sz="3200" dirty="0"/>
          </a:p>
        </p:txBody>
      </p:sp>
      <p:sp>
        <p:nvSpPr>
          <p:cNvPr id="9" name="TextBox 8"/>
          <p:cNvSpPr txBox="1"/>
          <p:nvPr/>
        </p:nvSpPr>
        <p:spPr>
          <a:xfrm>
            <a:off x="7912744" y="1524000"/>
            <a:ext cx="3930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/>
              <a:t>1</a:t>
            </a:r>
            <a:endParaRPr lang="en-GB" sz="3200" dirty="0"/>
          </a:p>
        </p:txBody>
      </p:sp>
      <p:sp>
        <p:nvSpPr>
          <p:cNvPr id="2" name="Oval 1"/>
          <p:cNvSpPr/>
          <p:nvPr/>
        </p:nvSpPr>
        <p:spPr>
          <a:xfrm>
            <a:off x="3219545" y="609600"/>
            <a:ext cx="152400" cy="15240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 11"/>
          <p:cNvSpPr/>
          <p:nvPr/>
        </p:nvSpPr>
        <p:spPr>
          <a:xfrm>
            <a:off x="3219545" y="6009600"/>
            <a:ext cx="152400" cy="15240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" name="Straight Connector 4"/>
          <p:cNvCxnSpPr>
            <a:stCxn id="2" idx="0"/>
            <a:endCxn id="12" idx="4"/>
          </p:cNvCxnSpPr>
          <p:nvPr/>
        </p:nvCxnSpPr>
        <p:spPr>
          <a:xfrm>
            <a:off x="3295745" y="609600"/>
            <a:ext cx="0" cy="555240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6640296" y="2158425"/>
            <a:ext cx="3930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/>
              <a:t>2</a:t>
            </a:r>
            <a:endParaRPr lang="en-GB" sz="3200" dirty="0"/>
          </a:p>
        </p:txBody>
      </p:sp>
      <p:sp>
        <p:nvSpPr>
          <p:cNvPr id="14" name="TextBox 13"/>
          <p:cNvSpPr txBox="1"/>
          <p:nvPr/>
        </p:nvSpPr>
        <p:spPr>
          <a:xfrm>
            <a:off x="7912744" y="2158425"/>
            <a:ext cx="3930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/>
              <a:t>2</a:t>
            </a:r>
            <a:endParaRPr lang="en-GB" sz="3200" dirty="0"/>
          </a:p>
        </p:txBody>
      </p:sp>
      <p:sp>
        <p:nvSpPr>
          <p:cNvPr id="15" name="TextBox 14"/>
          <p:cNvSpPr txBox="1"/>
          <p:nvPr/>
        </p:nvSpPr>
        <p:spPr>
          <a:xfrm>
            <a:off x="6629400" y="2819400"/>
            <a:ext cx="3930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/>
              <a:t>3</a:t>
            </a:r>
            <a:endParaRPr lang="en-GB" sz="3200" dirty="0"/>
          </a:p>
        </p:txBody>
      </p:sp>
      <p:sp>
        <p:nvSpPr>
          <p:cNvPr id="16" name="TextBox 15"/>
          <p:cNvSpPr txBox="1"/>
          <p:nvPr/>
        </p:nvSpPr>
        <p:spPr>
          <a:xfrm>
            <a:off x="7901848" y="2819400"/>
            <a:ext cx="3930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/>
              <a:t>4</a:t>
            </a:r>
            <a:endParaRPr lang="en-GB" sz="3200" dirty="0"/>
          </a:p>
        </p:txBody>
      </p:sp>
      <p:sp>
        <p:nvSpPr>
          <p:cNvPr id="17" name="Oval 16"/>
          <p:cNvSpPr/>
          <p:nvPr/>
        </p:nvSpPr>
        <p:spPr>
          <a:xfrm>
            <a:off x="838200" y="2032575"/>
            <a:ext cx="152400" cy="15240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8" name="Straight Connector 17"/>
          <p:cNvCxnSpPr>
            <a:stCxn id="17" idx="5"/>
            <a:endCxn id="12" idx="0"/>
          </p:cNvCxnSpPr>
          <p:nvPr/>
        </p:nvCxnSpPr>
        <p:spPr>
          <a:xfrm>
            <a:off x="968282" y="2162657"/>
            <a:ext cx="2327463" cy="3846943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Straight Connector 19"/>
          <p:cNvCxnSpPr>
            <a:stCxn id="2" idx="7"/>
            <a:endCxn id="17" idx="6"/>
          </p:cNvCxnSpPr>
          <p:nvPr/>
        </p:nvCxnSpPr>
        <p:spPr>
          <a:xfrm flipH="1">
            <a:off x="990600" y="631918"/>
            <a:ext cx="2359027" cy="1476857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565776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595745" y="685800"/>
            <a:ext cx="5400000" cy="5400000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" name="Straight Connector 5"/>
          <p:cNvCxnSpPr/>
          <p:nvPr/>
        </p:nvCxnSpPr>
        <p:spPr>
          <a:xfrm>
            <a:off x="7315200" y="762000"/>
            <a:ext cx="76200" cy="510540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6172200" y="1371600"/>
            <a:ext cx="2743200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6210295" y="685800"/>
            <a:ext cx="95250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/>
              <a:t>Dots</a:t>
            </a:r>
            <a:endParaRPr lang="en-GB" sz="3200" dirty="0"/>
          </a:p>
        </p:txBody>
      </p:sp>
      <p:sp>
        <p:nvSpPr>
          <p:cNvPr id="11" name="TextBox 10"/>
          <p:cNvSpPr txBox="1"/>
          <p:nvPr/>
        </p:nvSpPr>
        <p:spPr>
          <a:xfrm>
            <a:off x="7429929" y="685800"/>
            <a:ext cx="148547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/>
              <a:t>Regions</a:t>
            </a:r>
            <a:endParaRPr lang="en-GB" sz="3200" dirty="0"/>
          </a:p>
        </p:txBody>
      </p:sp>
      <p:sp>
        <p:nvSpPr>
          <p:cNvPr id="8" name="TextBox 7"/>
          <p:cNvSpPr txBox="1"/>
          <p:nvPr/>
        </p:nvSpPr>
        <p:spPr>
          <a:xfrm>
            <a:off x="6640296" y="1524000"/>
            <a:ext cx="3930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/>
              <a:t>1</a:t>
            </a:r>
            <a:endParaRPr lang="en-GB" sz="3200" dirty="0"/>
          </a:p>
        </p:txBody>
      </p:sp>
      <p:sp>
        <p:nvSpPr>
          <p:cNvPr id="9" name="TextBox 8"/>
          <p:cNvSpPr txBox="1"/>
          <p:nvPr/>
        </p:nvSpPr>
        <p:spPr>
          <a:xfrm>
            <a:off x="7912744" y="1524000"/>
            <a:ext cx="3930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/>
              <a:t>1</a:t>
            </a:r>
            <a:endParaRPr lang="en-GB" sz="3200" dirty="0"/>
          </a:p>
        </p:txBody>
      </p:sp>
      <p:sp>
        <p:nvSpPr>
          <p:cNvPr id="2" name="Oval 1"/>
          <p:cNvSpPr/>
          <p:nvPr/>
        </p:nvSpPr>
        <p:spPr>
          <a:xfrm>
            <a:off x="3219545" y="609600"/>
            <a:ext cx="152400" cy="15240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 11"/>
          <p:cNvSpPr/>
          <p:nvPr/>
        </p:nvSpPr>
        <p:spPr>
          <a:xfrm>
            <a:off x="3219545" y="6009600"/>
            <a:ext cx="152400" cy="15240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" name="Straight Connector 4"/>
          <p:cNvCxnSpPr>
            <a:stCxn id="2" idx="0"/>
            <a:endCxn id="12" idx="4"/>
          </p:cNvCxnSpPr>
          <p:nvPr/>
        </p:nvCxnSpPr>
        <p:spPr>
          <a:xfrm>
            <a:off x="3295745" y="609600"/>
            <a:ext cx="0" cy="555240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6640296" y="2158425"/>
            <a:ext cx="3930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/>
              <a:t>2</a:t>
            </a:r>
            <a:endParaRPr lang="en-GB" sz="3200" dirty="0"/>
          </a:p>
        </p:txBody>
      </p:sp>
      <p:sp>
        <p:nvSpPr>
          <p:cNvPr id="14" name="TextBox 13"/>
          <p:cNvSpPr txBox="1"/>
          <p:nvPr/>
        </p:nvSpPr>
        <p:spPr>
          <a:xfrm>
            <a:off x="7912744" y="2158425"/>
            <a:ext cx="3930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/>
              <a:t>2</a:t>
            </a:r>
            <a:endParaRPr lang="en-GB" sz="3200" dirty="0"/>
          </a:p>
        </p:txBody>
      </p:sp>
      <p:sp>
        <p:nvSpPr>
          <p:cNvPr id="15" name="TextBox 14"/>
          <p:cNvSpPr txBox="1"/>
          <p:nvPr/>
        </p:nvSpPr>
        <p:spPr>
          <a:xfrm>
            <a:off x="6629400" y="2819400"/>
            <a:ext cx="3930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/>
              <a:t>3</a:t>
            </a:r>
            <a:endParaRPr lang="en-GB" sz="3200" dirty="0"/>
          </a:p>
        </p:txBody>
      </p:sp>
      <p:sp>
        <p:nvSpPr>
          <p:cNvPr id="16" name="TextBox 15"/>
          <p:cNvSpPr txBox="1"/>
          <p:nvPr/>
        </p:nvSpPr>
        <p:spPr>
          <a:xfrm>
            <a:off x="7901848" y="2819400"/>
            <a:ext cx="3930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/>
              <a:t>4</a:t>
            </a:r>
            <a:endParaRPr lang="en-GB" sz="3200" dirty="0"/>
          </a:p>
        </p:txBody>
      </p:sp>
      <p:sp>
        <p:nvSpPr>
          <p:cNvPr id="17" name="Oval 16"/>
          <p:cNvSpPr/>
          <p:nvPr/>
        </p:nvSpPr>
        <p:spPr>
          <a:xfrm>
            <a:off x="838200" y="2032575"/>
            <a:ext cx="152400" cy="15240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8" name="Straight Connector 17"/>
          <p:cNvCxnSpPr>
            <a:stCxn id="17" idx="5"/>
            <a:endCxn id="12" idx="1"/>
          </p:cNvCxnSpPr>
          <p:nvPr/>
        </p:nvCxnSpPr>
        <p:spPr>
          <a:xfrm>
            <a:off x="968282" y="2162657"/>
            <a:ext cx="2273581" cy="3869261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Straight Connector 19"/>
          <p:cNvCxnSpPr>
            <a:stCxn id="2" idx="7"/>
            <a:endCxn id="17" idx="6"/>
          </p:cNvCxnSpPr>
          <p:nvPr/>
        </p:nvCxnSpPr>
        <p:spPr>
          <a:xfrm flipH="1">
            <a:off x="990600" y="631918"/>
            <a:ext cx="2359027" cy="1476857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Oval 18"/>
          <p:cNvSpPr/>
          <p:nvPr/>
        </p:nvSpPr>
        <p:spPr>
          <a:xfrm>
            <a:off x="5638800" y="4495800"/>
            <a:ext cx="152400" cy="15240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1" name="Straight Connector 20"/>
          <p:cNvCxnSpPr>
            <a:stCxn id="2" idx="1"/>
            <a:endCxn id="19" idx="5"/>
          </p:cNvCxnSpPr>
          <p:nvPr/>
        </p:nvCxnSpPr>
        <p:spPr>
          <a:xfrm>
            <a:off x="3241863" y="631918"/>
            <a:ext cx="2527019" cy="3993964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Straight Connector 22"/>
          <p:cNvCxnSpPr>
            <a:stCxn id="19" idx="3"/>
            <a:endCxn id="12" idx="6"/>
          </p:cNvCxnSpPr>
          <p:nvPr/>
        </p:nvCxnSpPr>
        <p:spPr>
          <a:xfrm flipH="1">
            <a:off x="3371945" y="4625882"/>
            <a:ext cx="2289173" cy="1459918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0" name="Straight Connector 29"/>
          <p:cNvCxnSpPr>
            <a:endCxn id="19" idx="5"/>
          </p:cNvCxnSpPr>
          <p:nvPr/>
        </p:nvCxnSpPr>
        <p:spPr>
          <a:xfrm>
            <a:off x="968282" y="2133600"/>
            <a:ext cx="4800600" cy="2492282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6629400" y="3453825"/>
            <a:ext cx="3930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/>
              <a:t>4</a:t>
            </a:r>
            <a:endParaRPr lang="en-GB" sz="3200" dirty="0"/>
          </a:p>
        </p:txBody>
      </p:sp>
      <p:sp>
        <p:nvSpPr>
          <p:cNvPr id="35" name="TextBox 34"/>
          <p:cNvSpPr txBox="1"/>
          <p:nvPr/>
        </p:nvSpPr>
        <p:spPr>
          <a:xfrm>
            <a:off x="7901848" y="3453825"/>
            <a:ext cx="3930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/>
              <a:t>8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35544026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595745" y="685800"/>
            <a:ext cx="5400000" cy="5400000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" name="Straight Connector 5"/>
          <p:cNvCxnSpPr/>
          <p:nvPr/>
        </p:nvCxnSpPr>
        <p:spPr>
          <a:xfrm>
            <a:off x="7315200" y="762000"/>
            <a:ext cx="76200" cy="510540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6172200" y="1371600"/>
            <a:ext cx="2743200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6210295" y="685800"/>
            <a:ext cx="95250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/>
              <a:t>Dots</a:t>
            </a:r>
            <a:endParaRPr lang="en-GB" sz="3200" dirty="0"/>
          </a:p>
        </p:txBody>
      </p:sp>
      <p:sp>
        <p:nvSpPr>
          <p:cNvPr id="11" name="TextBox 10"/>
          <p:cNvSpPr txBox="1"/>
          <p:nvPr/>
        </p:nvSpPr>
        <p:spPr>
          <a:xfrm>
            <a:off x="7429929" y="685800"/>
            <a:ext cx="148547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/>
              <a:t>Regions</a:t>
            </a:r>
            <a:endParaRPr lang="en-GB" sz="3200" dirty="0"/>
          </a:p>
        </p:txBody>
      </p:sp>
      <p:sp>
        <p:nvSpPr>
          <p:cNvPr id="8" name="TextBox 7"/>
          <p:cNvSpPr txBox="1"/>
          <p:nvPr/>
        </p:nvSpPr>
        <p:spPr>
          <a:xfrm>
            <a:off x="6640296" y="1524000"/>
            <a:ext cx="3930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/>
              <a:t>1</a:t>
            </a:r>
            <a:endParaRPr lang="en-GB" sz="3200" dirty="0"/>
          </a:p>
        </p:txBody>
      </p:sp>
      <p:sp>
        <p:nvSpPr>
          <p:cNvPr id="9" name="TextBox 8"/>
          <p:cNvSpPr txBox="1"/>
          <p:nvPr/>
        </p:nvSpPr>
        <p:spPr>
          <a:xfrm>
            <a:off x="7912744" y="1524000"/>
            <a:ext cx="3930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/>
              <a:t>1</a:t>
            </a:r>
            <a:endParaRPr lang="en-GB" sz="3200" dirty="0"/>
          </a:p>
        </p:txBody>
      </p:sp>
      <p:sp>
        <p:nvSpPr>
          <p:cNvPr id="2" name="Oval 1"/>
          <p:cNvSpPr/>
          <p:nvPr/>
        </p:nvSpPr>
        <p:spPr>
          <a:xfrm>
            <a:off x="3219545" y="609600"/>
            <a:ext cx="152400" cy="15240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 11"/>
          <p:cNvSpPr/>
          <p:nvPr/>
        </p:nvSpPr>
        <p:spPr>
          <a:xfrm>
            <a:off x="3219545" y="6009600"/>
            <a:ext cx="152400" cy="15240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" name="Straight Connector 4"/>
          <p:cNvCxnSpPr>
            <a:stCxn id="2" idx="0"/>
            <a:endCxn id="12" idx="4"/>
          </p:cNvCxnSpPr>
          <p:nvPr/>
        </p:nvCxnSpPr>
        <p:spPr>
          <a:xfrm>
            <a:off x="3295745" y="609600"/>
            <a:ext cx="0" cy="555240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6640296" y="2158425"/>
            <a:ext cx="3930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/>
              <a:t>2</a:t>
            </a:r>
            <a:endParaRPr lang="en-GB" sz="3200" dirty="0"/>
          </a:p>
        </p:txBody>
      </p:sp>
      <p:sp>
        <p:nvSpPr>
          <p:cNvPr id="14" name="TextBox 13"/>
          <p:cNvSpPr txBox="1"/>
          <p:nvPr/>
        </p:nvSpPr>
        <p:spPr>
          <a:xfrm>
            <a:off x="7912744" y="2158425"/>
            <a:ext cx="3930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/>
              <a:t>2</a:t>
            </a:r>
            <a:endParaRPr lang="en-GB" sz="3200" dirty="0"/>
          </a:p>
        </p:txBody>
      </p:sp>
      <p:sp>
        <p:nvSpPr>
          <p:cNvPr id="15" name="TextBox 14"/>
          <p:cNvSpPr txBox="1"/>
          <p:nvPr/>
        </p:nvSpPr>
        <p:spPr>
          <a:xfrm>
            <a:off x="6629400" y="2819400"/>
            <a:ext cx="3930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/>
              <a:t>3</a:t>
            </a:r>
            <a:endParaRPr lang="en-GB" sz="3200" dirty="0"/>
          </a:p>
        </p:txBody>
      </p:sp>
      <p:sp>
        <p:nvSpPr>
          <p:cNvPr id="16" name="TextBox 15"/>
          <p:cNvSpPr txBox="1"/>
          <p:nvPr/>
        </p:nvSpPr>
        <p:spPr>
          <a:xfrm>
            <a:off x="7901848" y="2819400"/>
            <a:ext cx="3930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/>
              <a:t>4</a:t>
            </a:r>
            <a:endParaRPr lang="en-GB" sz="3200" dirty="0"/>
          </a:p>
        </p:txBody>
      </p:sp>
      <p:sp>
        <p:nvSpPr>
          <p:cNvPr id="17" name="Oval 16"/>
          <p:cNvSpPr/>
          <p:nvPr/>
        </p:nvSpPr>
        <p:spPr>
          <a:xfrm>
            <a:off x="838200" y="2032575"/>
            <a:ext cx="152400" cy="15240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8" name="Straight Connector 17"/>
          <p:cNvCxnSpPr>
            <a:stCxn id="17" idx="5"/>
            <a:endCxn id="12" idx="1"/>
          </p:cNvCxnSpPr>
          <p:nvPr/>
        </p:nvCxnSpPr>
        <p:spPr>
          <a:xfrm>
            <a:off x="968282" y="2162657"/>
            <a:ext cx="2273581" cy="3869261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Straight Connector 19"/>
          <p:cNvCxnSpPr>
            <a:stCxn id="2" idx="7"/>
            <a:endCxn id="17" idx="6"/>
          </p:cNvCxnSpPr>
          <p:nvPr/>
        </p:nvCxnSpPr>
        <p:spPr>
          <a:xfrm flipH="1">
            <a:off x="990600" y="631918"/>
            <a:ext cx="2359027" cy="1476857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Oval 18"/>
          <p:cNvSpPr/>
          <p:nvPr/>
        </p:nvSpPr>
        <p:spPr>
          <a:xfrm>
            <a:off x="5638800" y="4495800"/>
            <a:ext cx="152400" cy="15240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1" name="Straight Connector 20"/>
          <p:cNvCxnSpPr>
            <a:stCxn id="2" idx="1"/>
            <a:endCxn id="19" idx="5"/>
          </p:cNvCxnSpPr>
          <p:nvPr/>
        </p:nvCxnSpPr>
        <p:spPr>
          <a:xfrm>
            <a:off x="3241863" y="631918"/>
            <a:ext cx="2527019" cy="3993964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Straight Connector 22"/>
          <p:cNvCxnSpPr>
            <a:stCxn id="19" idx="3"/>
            <a:endCxn id="12" idx="6"/>
          </p:cNvCxnSpPr>
          <p:nvPr/>
        </p:nvCxnSpPr>
        <p:spPr>
          <a:xfrm flipH="1">
            <a:off x="3371945" y="4625882"/>
            <a:ext cx="2289173" cy="1459918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0" name="Straight Connector 29"/>
          <p:cNvCxnSpPr>
            <a:endCxn id="19" idx="5"/>
          </p:cNvCxnSpPr>
          <p:nvPr/>
        </p:nvCxnSpPr>
        <p:spPr>
          <a:xfrm>
            <a:off x="968282" y="2133600"/>
            <a:ext cx="4800600" cy="2492282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6629400" y="3453825"/>
            <a:ext cx="3930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/>
              <a:t>4</a:t>
            </a:r>
            <a:endParaRPr lang="en-GB" sz="3200" dirty="0"/>
          </a:p>
        </p:txBody>
      </p:sp>
      <p:sp>
        <p:nvSpPr>
          <p:cNvPr id="35" name="TextBox 34"/>
          <p:cNvSpPr txBox="1"/>
          <p:nvPr/>
        </p:nvSpPr>
        <p:spPr>
          <a:xfrm>
            <a:off x="7901848" y="3453825"/>
            <a:ext cx="3930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/>
              <a:t>8</a:t>
            </a:r>
            <a:endParaRPr lang="en-GB" sz="3200" dirty="0"/>
          </a:p>
        </p:txBody>
      </p:sp>
      <p:sp>
        <p:nvSpPr>
          <p:cNvPr id="25" name="Oval 24"/>
          <p:cNvSpPr/>
          <p:nvPr/>
        </p:nvSpPr>
        <p:spPr>
          <a:xfrm>
            <a:off x="990600" y="4876800"/>
            <a:ext cx="152400" cy="15240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6" name="Straight Connector 25"/>
          <p:cNvCxnSpPr>
            <a:stCxn id="2" idx="3"/>
            <a:endCxn id="25" idx="7"/>
          </p:cNvCxnSpPr>
          <p:nvPr/>
        </p:nvCxnSpPr>
        <p:spPr>
          <a:xfrm flipH="1">
            <a:off x="1120682" y="739682"/>
            <a:ext cx="2121181" cy="4159436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" name="Straight Connector 28"/>
          <p:cNvCxnSpPr>
            <a:stCxn id="19" idx="5"/>
            <a:endCxn id="25" idx="2"/>
          </p:cNvCxnSpPr>
          <p:nvPr/>
        </p:nvCxnSpPr>
        <p:spPr>
          <a:xfrm flipH="1">
            <a:off x="990600" y="4625882"/>
            <a:ext cx="4778282" cy="327118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1" name="Straight Connector 30"/>
          <p:cNvCxnSpPr>
            <a:stCxn id="12" idx="5"/>
            <a:endCxn id="25" idx="1"/>
          </p:cNvCxnSpPr>
          <p:nvPr/>
        </p:nvCxnSpPr>
        <p:spPr>
          <a:xfrm flipH="1" flipV="1">
            <a:off x="1012918" y="4899118"/>
            <a:ext cx="2336709" cy="1240564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3" name="Straight Connector 32"/>
          <p:cNvCxnSpPr>
            <a:stCxn id="17" idx="1"/>
            <a:endCxn id="25" idx="4"/>
          </p:cNvCxnSpPr>
          <p:nvPr/>
        </p:nvCxnSpPr>
        <p:spPr>
          <a:xfrm>
            <a:off x="860518" y="2054893"/>
            <a:ext cx="206282" cy="2974307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6629400" y="4139625"/>
            <a:ext cx="3930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/>
              <a:t>5</a:t>
            </a:r>
            <a:endParaRPr lang="en-GB" sz="3200" dirty="0"/>
          </a:p>
        </p:txBody>
      </p:sp>
      <p:sp>
        <p:nvSpPr>
          <p:cNvPr id="42" name="TextBox 41"/>
          <p:cNvSpPr txBox="1"/>
          <p:nvPr/>
        </p:nvSpPr>
        <p:spPr>
          <a:xfrm>
            <a:off x="7901848" y="4139625"/>
            <a:ext cx="6014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/>
              <a:t>16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12111659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595745" y="685800"/>
            <a:ext cx="5400000" cy="5400000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" name="Straight Connector 5"/>
          <p:cNvCxnSpPr/>
          <p:nvPr/>
        </p:nvCxnSpPr>
        <p:spPr>
          <a:xfrm>
            <a:off x="7315200" y="762000"/>
            <a:ext cx="76200" cy="510540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6172200" y="1371600"/>
            <a:ext cx="2743200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6210295" y="685800"/>
            <a:ext cx="95250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/>
              <a:t>Dots</a:t>
            </a:r>
            <a:endParaRPr lang="en-GB" sz="3200" dirty="0"/>
          </a:p>
        </p:txBody>
      </p:sp>
      <p:sp>
        <p:nvSpPr>
          <p:cNvPr id="11" name="TextBox 10"/>
          <p:cNvSpPr txBox="1"/>
          <p:nvPr/>
        </p:nvSpPr>
        <p:spPr>
          <a:xfrm>
            <a:off x="7429929" y="685800"/>
            <a:ext cx="148547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/>
              <a:t>Regions</a:t>
            </a:r>
            <a:endParaRPr lang="en-GB" sz="3200" dirty="0"/>
          </a:p>
        </p:txBody>
      </p:sp>
      <p:sp>
        <p:nvSpPr>
          <p:cNvPr id="8" name="TextBox 7"/>
          <p:cNvSpPr txBox="1"/>
          <p:nvPr/>
        </p:nvSpPr>
        <p:spPr>
          <a:xfrm>
            <a:off x="6640296" y="1524000"/>
            <a:ext cx="3930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/>
              <a:t>1</a:t>
            </a:r>
            <a:endParaRPr lang="en-GB" sz="3200" dirty="0"/>
          </a:p>
        </p:txBody>
      </p:sp>
      <p:sp>
        <p:nvSpPr>
          <p:cNvPr id="9" name="TextBox 8"/>
          <p:cNvSpPr txBox="1"/>
          <p:nvPr/>
        </p:nvSpPr>
        <p:spPr>
          <a:xfrm>
            <a:off x="7912744" y="1524000"/>
            <a:ext cx="3930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/>
              <a:t>1</a:t>
            </a:r>
            <a:endParaRPr lang="en-GB" sz="3200" dirty="0"/>
          </a:p>
        </p:txBody>
      </p:sp>
      <p:sp>
        <p:nvSpPr>
          <p:cNvPr id="2" name="Oval 1"/>
          <p:cNvSpPr/>
          <p:nvPr/>
        </p:nvSpPr>
        <p:spPr>
          <a:xfrm>
            <a:off x="3219545" y="609600"/>
            <a:ext cx="152400" cy="15240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 11"/>
          <p:cNvSpPr/>
          <p:nvPr/>
        </p:nvSpPr>
        <p:spPr>
          <a:xfrm>
            <a:off x="3219545" y="6009600"/>
            <a:ext cx="152400" cy="15240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" name="Straight Connector 4"/>
          <p:cNvCxnSpPr>
            <a:stCxn id="2" idx="0"/>
            <a:endCxn id="12" idx="4"/>
          </p:cNvCxnSpPr>
          <p:nvPr/>
        </p:nvCxnSpPr>
        <p:spPr>
          <a:xfrm>
            <a:off x="3295745" y="609600"/>
            <a:ext cx="0" cy="555240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6640296" y="2158425"/>
            <a:ext cx="3930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/>
              <a:t>2</a:t>
            </a:r>
            <a:endParaRPr lang="en-GB" sz="3200" dirty="0"/>
          </a:p>
        </p:txBody>
      </p:sp>
      <p:sp>
        <p:nvSpPr>
          <p:cNvPr id="14" name="TextBox 13"/>
          <p:cNvSpPr txBox="1"/>
          <p:nvPr/>
        </p:nvSpPr>
        <p:spPr>
          <a:xfrm>
            <a:off x="7912744" y="2158425"/>
            <a:ext cx="3930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/>
              <a:t>2</a:t>
            </a:r>
            <a:endParaRPr lang="en-GB" sz="3200" dirty="0"/>
          </a:p>
        </p:txBody>
      </p:sp>
      <p:sp>
        <p:nvSpPr>
          <p:cNvPr id="15" name="TextBox 14"/>
          <p:cNvSpPr txBox="1"/>
          <p:nvPr/>
        </p:nvSpPr>
        <p:spPr>
          <a:xfrm>
            <a:off x="6629400" y="2819400"/>
            <a:ext cx="3930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/>
              <a:t>3</a:t>
            </a:r>
            <a:endParaRPr lang="en-GB" sz="3200" dirty="0"/>
          </a:p>
        </p:txBody>
      </p:sp>
      <p:sp>
        <p:nvSpPr>
          <p:cNvPr id="16" name="TextBox 15"/>
          <p:cNvSpPr txBox="1"/>
          <p:nvPr/>
        </p:nvSpPr>
        <p:spPr>
          <a:xfrm>
            <a:off x="7901848" y="2819400"/>
            <a:ext cx="3930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/>
              <a:t>4</a:t>
            </a:r>
            <a:endParaRPr lang="en-GB" sz="3200" dirty="0"/>
          </a:p>
        </p:txBody>
      </p:sp>
      <p:sp>
        <p:nvSpPr>
          <p:cNvPr id="17" name="Oval 16"/>
          <p:cNvSpPr/>
          <p:nvPr/>
        </p:nvSpPr>
        <p:spPr>
          <a:xfrm>
            <a:off x="838200" y="2032575"/>
            <a:ext cx="152400" cy="15240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8" name="Straight Connector 17"/>
          <p:cNvCxnSpPr>
            <a:stCxn id="17" idx="5"/>
            <a:endCxn id="12" idx="1"/>
          </p:cNvCxnSpPr>
          <p:nvPr/>
        </p:nvCxnSpPr>
        <p:spPr>
          <a:xfrm>
            <a:off x="968282" y="2162657"/>
            <a:ext cx="2273581" cy="3869261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Straight Connector 19"/>
          <p:cNvCxnSpPr>
            <a:stCxn id="2" idx="7"/>
            <a:endCxn id="17" idx="7"/>
          </p:cNvCxnSpPr>
          <p:nvPr/>
        </p:nvCxnSpPr>
        <p:spPr>
          <a:xfrm flipH="1">
            <a:off x="968282" y="631918"/>
            <a:ext cx="2381345" cy="1422975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Oval 18"/>
          <p:cNvSpPr/>
          <p:nvPr/>
        </p:nvSpPr>
        <p:spPr>
          <a:xfrm>
            <a:off x="5638800" y="4495800"/>
            <a:ext cx="152400" cy="15240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1" name="Straight Connector 20"/>
          <p:cNvCxnSpPr>
            <a:stCxn id="2" idx="1"/>
            <a:endCxn id="19" idx="5"/>
          </p:cNvCxnSpPr>
          <p:nvPr/>
        </p:nvCxnSpPr>
        <p:spPr>
          <a:xfrm>
            <a:off x="3241863" y="631918"/>
            <a:ext cx="2527019" cy="3993964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Straight Connector 22"/>
          <p:cNvCxnSpPr>
            <a:stCxn id="19" idx="3"/>
            <a:endCxn id="12" idx="6"/>
          </p:cNvCxnSpPr>
          <p:nvPr/>
        </p:nvCxnSpPr>
        <p:spPr>
          <a:xfrm flipH="1">
            <a:off x="3371945" y="4625882"/>
            <a:ext cx="2289173" cy="1459918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0" name="Straight Connector 29"/>
          <p:cNvCxnSpPr>
            <a:endCxn id="19" idx="5"/>
          </p:cNvCxnSpPr>
          <p:nvPr/>
        </p:nvCxnSpPr>
        <p:spPr>
          <a:xfrm>
            <a:off x="968282" y="2133600"/>
            <a:ext cx="4800600" cy="2492282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6629400" y="3453825"/>
            <a:ext cx="3930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/>
              <a:t>4</a:t>
            </a:r>
            <a:endParaRPr lang="en-GB" sz="3200" dirty="0"/>
          </a:p>
        </p:txBody>
      </p:sp>
      <p:sp>
        <p:nvSpPr>
          <p:cNvPr id="35" name="TextBox 34"/>
          <p:cNvSpPr txBox="1"/>
          <p:nvPr/>
        </p:nvSpPr>
        <p:spPr>
          <a:xfrm>
            <a:off x="7901848" y="3453825"/>
            <a:ext cx="3930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/>
              <a:t>8</a:t>
            </a:r>
            <a:endParaRPr lang="en-GB" sz="3200" dirty="0"/>
          </a:p>
        </p:txBody>
      </p:sp>
      <p:sp>
        <p:nvSpPr>
          <p:cNvPr id="25" name="Oval 24"/>
          <p:cNvSpPr/>
          <p:nvPr/>
        </p:nvSpPr>
        <p:spPr>
          <a:xfrm>
            <a:off x="990600" y="4876800"/>
            <a:ext cx="152400" cy="15240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6" name="Straight Connector 25"/>
          <p:cNvCxnSpPr>
            <a:stCxn id="2" idx="3"/>
            <a:endCxn id="25" idx="7"/>
          </p:cNvCxnSpPr>
          <p:nvPr/>
        </p:nvCxnSpPr>
        <p:spPr>
          <a:xfrm flipH="1">
            <a:off x="1120682" y="739682"/>
            <a:ext cx="2121181" cy="4159436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" name="Straight Connector 28"/>
          <p:cNvCxnSpPr>
            <a:stCxn id="19" idx="5"/>
            <a:endCxn id="25" idx="2"/>
          </p:cNvCxnSpPr>
          <p:nvPr/>
        </p:nvCxnSpPr>
        <p:spPr>
          <a:xfrm flipH="1">
            <a:off x="990600" y="4625882"/>
            <a:ext cx="4778282" cy="327118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1" name="Straight Connector 30"/>
          <p:cNvCxnSpPr>
            <a:stCxn id="12" idx="5"/>
            <a:endCxn id="25" idx="1"/>
          </p:cNvCxnSpPr>
          <p:nvPr/>
        </p:nvCxnSpPr>
        <p:spPr>
          <a:xfrm flipH="1" flipV="1">
            <a:off x="1012918" y="4899118"/>
            <a:ext cx="2336709" cy="1240564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3" name="Straight Connector 32"/>
          <p:cNvCxnSpPr>
            <a:stCxn id="17" idx="1"/>
            <a:endCxn id="25" idx="4"/>
          </p:cNvCxnSpPr>
          <p:nvPr/>
        </p:nvCxnSpPr>
        <p:spPr>
          <a:xfrm>
            <a:off x="860518" y="2054893"/>
            <a:ext cx="206282" cy="2974307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6629400" y="4139625"/>
            <a:ext cx="3930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/>
              <a:t>5</a:t>
            </a:r>
            <a:endParaRPr lang="en-GB" sz="3200" dirty="0"/>
          </a:p>
        </p:txBody>
      </p:sp>
      <p:sp>
        <p:nvSpPr>
          <p:cNvPr id="42" name="TextBox 41"/>
          <p:cNvSpPr txBox="1"/>
          <p:nvPr/>
        </p:nvSpPr>
        <p:spPr>
          <a:xfrm>
            <a:off x="7901848" y="4139625"/>
            <a:ext cx="6014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/>
              <a:t>16</a:t>
            </a:r>
            <a:endParaRPr lang="en-GB" sz="3200" dirty="0"/>
          </a:p>
        </p:txBody>
      </p:sp>
      <p:sp>
        <p:nvSpPr>
          <p:cNvPr id="32" name="TextBox 31"/>
          <p:cNvSpPr txBox="1"/>
          <p:nvPr/>
        </p:nvSpPr>
        <p:spPr>
          <a:xfrm>
            <a:off x="6629400" y="4800600"/>
            <a:ext cx="3930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/>
              <a:t>6</a:t>
            </a:r>
            <a:endParaRPr lang="en-GB" sz="3200" dirty="0"/>
          </a:p>
        </p:txBody>
      </p:sp>
      <p:sp>
        <p:nvSpPr>
          <p:cNvPr id="36" name="TextBox 35"/>
          <p:cNvSpPr txBox="1"/>
          <p:nvPr/>
        </p:nvSpPr>
        <p:spPr>
          <a:xfrm>
            <a:off x="7901848" y="4800600"/>
            <a:ext cx="37542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/>
              <a:t>?</a:t>
            </a:r>
          </a:p>
        </p:txBody>
      </p:sp>
      <p:sp>
        <p:nvSpPr>
          <p:cNvPr id="37" name="Oval 36"/>
          <p:cNvSpPr/>
          <p:nvPr/>
        </p:nvSpPr>
        <p:spPr>
          <a:xfrm>
            <a:off x="5105400" y="1371600"/>
            <a:ext cx="152400" cy="15240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8" name="Straight Connector 37"/>
          <p:cNvCxnSpPr>
            <a:stCxn id="37" idx="7"/>
            <a:endCxn id="12" idx="4"/>
          </p:cNvCxnSpPr>
          <p:nvPr/>
        </p:nvCxnSpPr>
        <p:spPr>
          <a:xfrm flipH="1">
            <a:off x="3295745" y="1393918"/>
            <a:ext cx="1939737" cy="4768082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3" name="Straight Connector 42"/>
          <p:cNvCxnSpPr>
            <a:stCxn id="37" idx="0"/>
            <a:endCxn id="19" idx="0"/>
          </p:cNvCxnSpPr>
          <p:nvPr/>
        </p:nvCxnSpPr>
        <p:spPr>
          <a:xfrm>
            <a:off x="5181600" y="1371600"/>
            <a:ext cx="533400" cy="312420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4" name="Straight Connector 43"/>
          <p:cNvCxnSpPr>
            <a:stCxn id="37" idx="3"/>
            <a:endCxn id="25" idx="7"/>
          </p:cNvCxnSpPr>
          <p:nvPr/>
        </p:nvCxnSpPr>
        <p:spPr>
          <a:xfrm flipH="1">
            <a:off x="1120682" y="1501682"/>
            <a:ext cx="4007036" cy="3397436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5" name="Straight Connector 44"/>
          <p:cNvCxnSpPr>
            <a:stCxn id="37" idx="2"/>
            <a:endCxn id="17" idx="2"/>
          </p:cNvCxnSpPr>
          <p:nvPr/>
        </p:nvCxnSpPr>
        <p:spPr>
          <a:xfrm flipH="1">
            <a:off x="838200" y="1447800"/>
            <a:ext cx="4267200" cy="660975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7" name="Straight Connector 46"/>
          <p:cNvCxnSpPr>
            <a:stCxn id="37" idx="1"/>
            <a:endCxn id="2" idx="5"/>
          </p:cNvCxnSpPr>
          <p:nvPr/>
        </p:nvCxnSpPr>
        <p:spPr>
          <a:xfrm flipH="1" flipV="1">
            <a:off x="3349627" y="739682"/>
            <a:ext cx="1778091" cy="654236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059652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595745" y="685800"/>
            <a:ext cx="5400000" cy="5400000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" name="Straight Connector 5"/>
          <p:cNvCxnSpPr/>
          <p:nvPr/>
        </p:nvCxnSpPr>
        <p:spPr>
          <a:xfrm>
            <a:off x="7315200" y="762000"/>
            <a:ext cx="76200" cy="510540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6172200" y="1371600"/>
            <a:ext cx="2743200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6210295" y="685800"/>
            <a:ext cx="95250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/>
              <a:t>Dots</a:t>
            </a:r>
            <a:endParaRPr lang="en-GB" sz="3200" dirty="0"/>
          </a:p>
        </p:txBody>
      </p:sp>
      <p:sp>
        <p:nvSpPr>
          <p:cNvPr id="11" name="TextBox 10"/>
          <p:cNvSpPr txBox="1"/>
          <p:nvPr/>
        </p:nvSpPr>
        <p:spPr>
          <a:xfrm>
            <a:off x="7429929" y="685800"/>
            <a:ext cx="148547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/>
              <a:t>Regions</a:t>
            </a:r>
            <a:endParaRPr lang="en-GB" sz="3200" dirty="0"/>
          </a:p>
        </p:txBody>
      </p:sp>
      <p:sp>
        <p:nvSpPr>
          <p:cNvPr id="8" name="TextBox 7"/>
          <p:cNvSpPr txBox="1"/>
          <p:nvPr/>
        </p:nvSpPr>
        <p:spPr>
          <a:xfrm>
            <a:off x="6640296" y="1524000"/>
            <a:ext cx="3930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/>
              <a:t>1</a:t>
            </a:r>
            <a:endParaRPr lang="en-GB" sz="3200" dirty="0"/>
          </a:p>
        </p:txBody>
      </p:sp>
      <p:sp>
        <p:nvSpPr>
          <p:cNvPr id="9" name="TextBox 8"/>
          <p:cNvSpPr txBox="1"/>
          <p:nvPr/>
        </p:nvSpPr>
        <p:spPr>
          <a:xfrm>
            <a:off x="7912744" y="1524000"/>
            <a:ext cx="3930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/>
              <a:t>1</a:t>
            </a:r>
            <a:endParaRPr lang="en-GB" sz="3200" dirty="0"/>
          </a:p>
        </p:txBody>
      </p:sp>
      <p:sp>
        <p:nvSpPr>
          <p:cNvPr id="2" name="Oval 1"/>
          <p:cNvSpPr/>
          <p:nvPr/>
        </p:nvSpPr>
        <p:spPr>
          <a:xfrm>
            <a:off x="3219545" y="609600"/>
            <a:ext cx="152400" cy="15240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 11"/>
          <p:cNvSpPr/>
          <p:nvPr/>
        </p:nvSpPr>
        <p:spPr>
          <a:xfrm>
            <a:off x="3219545" y="6009600"/>
            <a:ext cx="152400" cy="15240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" name="Straight Connector 4"/>
          <p:cNvCxnSpPr>
            <a:stCxn id="2" idx="0"/>
            <a:endCxn id="12" idx="4"/>
          </p:cNvCxnSpPr>
          <p:nvPr/>
        </p:nvCxnSpPr>
        <p:spPr>
          <a:xfrm>
            <a:off x="3295745" y="609600"/>
            <a:ext cx="0" cy="555240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6640296" y="2158425"/>
            <a:ext cx="3930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/>
              <a:t>2</a:t>
            </a:r>
            <a:endParaRPr lang="en-GB" sz="3200" dirty="0"/>
          </a:p>
        </p:txBody>
      </p:sp>
      <p:sp>
        <p:nvSpPr>
          <p:cNvPr id="14" name="TextBox 13"/>
          <p:cNvSpPr txBox="1"/>
          <p:nvPr/>
        </p:nvSpPr>
        <p:spPr>
          <a:xfrm>
            <a:off x="7912744" y="2158425"/>
            <a:ext cx="3930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/>
              <a:t>2</a:t>
            </a:r>
            <a:endParaRPr lang="en-GB" sz="3200" dirty="0"/>
          </a:p>
        </p:txBody>
      </p:sp>
      <p:sp>
        <p:nvSpPr>
          <p:cNvPr id="15" name="TextBox 14"/>
          <p:cNvSpPr txBox="1"/>
          <p:nvPr/>
        </p:nvSpPr>
        <p:spPr>
          <a:xfrm>
            <a:off x="6629400" y="2819400"/>
            <a:ext cx="3930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/>
              <a:t>3</a:t>
            </a:r>
            <a:endParaRPr lang="en-GB" sz="3200" dirty="0"/>
          </a:p>
        </p:txBody>
      </p:sp>
      <p:sp>
        <p:nvSpPr>
          <p:cNvPr id="16" name="TextBox 15"/>
          <p:cNvSpPr txBox="1"/>
          <p:nvPr/>
        </p:nvSpPr>
        <p:spPr>
          <a:xfrm>
            <a:off x="7901848" y="2819400"/>
            <a:ext cx="3930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/>
              <a:t>4</a:t>
            </a:r>
            <a:endParaRPr lang="en-GB" sz="3200" dirty="0"/>
          </a:p>
        </p:txBody>
      </p:sp>
      <p:sp>
        <p:nvSpPr>
          <p:cNvPr id="17" name="Oval 16"/>
          <p:cNvSpPr/>
          <p:nvPr/>
        </p:nvSpPr>
        <p:spPr>
          <a:xfrm>
            <a:off x="838200" y="2032575"/>
            <a:ext cx="152400" cy="15240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8" name="Straight Connector 17"/>
          <p:cNvCxnSpPr>
            <a:stCxn id="17" idx="5"/>
            <a:endCxn id="12" idx="1"/>
          </p:cNvCxnSpPr>
          <p:nvPr/>
        </p:nvCxnSpPr>
        <p:spPr>
          <a:xfrm>
            <a:off x="968282" y="2162657"/>
            <a:ext cx="2273581" cy="3869261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Straight Connector 19"/>
          <p:cNvCxnSpPr>
            <a:stCxn id="2" idx="7"/>
            <a:endCxn id="17" idx="7"/>
          </p:cNvCxnSpPr>
          <p:nvPr/>
        </p:nvCxnSpPr>
        <p:spPr>
          <a:xfrm flipH="1">
            <a:off x="968282" y="631918"/>
            <a:ext cx="2381345" cy="1422975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Oval 18"/>
          <p:cNvSpPr/>
          <p:nvPr/>
        </p:nvSpPr>
        <p:spPr>
          <a:xfrm>
            <a:off x="5638800" y="4495800"/>
            <a:ext cx="152400" cy="15240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1" name="Straight Connector 20"/>
          <p:cNvCxnSpPr>
            <a:stCxn id="2" idx="1"/>
            <a:endCxn id="19" idx="5"/>
          </p:cNvCxnSpPr>
          <p:nvPr/>
        </p:nvCxnSpPr>
        <p:spPr>
          <a:xfrm>
            <a:off x="3241863" y="631918"/>
            <a:ext cx="2527019" cy="3993964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Straight Connector 22"/>
          <p:cNvCxnSpPr>
            <a:stCxn id="19" idx="3"/>
            <a:endCxn id="12" idx="6"/>
          </p:cNvCxnSpPr>
          <p:nvPr/>
        </p:nvCxnSpPr>
        <p:spPr>
          <a:xfrm flipH="1">
            <a:off x="3371945" y="4625882"/>
            <a:ext cx="2289173" cy="1459918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0" name="Straight Connector 29"/>
          <p:cNvCxnSpPr>
            <a:endCxn id="19" idx="5"/>
          </p:cNvCxnSpPr>
          <p:nvPr/>
        </p:nvCxnSpPr>
        <p:spPr>
          <a:xfrm>
            <a:off x="968282" y="2133600"/>
            <a:ext cx="4800600" cy="2492282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6629400" y="3453825"/>
            <a:ext cx="3930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/>
              <a:t>4</a:t>
            </a:r>
            <a:endParaRPr lang="en-GB" sz="3200" dirty="0"/>
          </a:p>
        </p:txBody>
      </p:sp>
      <p:sp>
        <p:nvSpPr>
          <p:cNvPr id="35" name="TextBox 34"/>
          <p:cNvSpPr txBox="1"/>
          <p:nvPr/>
        </p:nvSpPr>
        <p:spPr>
          <a:xfrm>
            <a:off x="7901848" y="3453825"/>
            <a:ext cx="3930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/>
              <a:t>8</a:t>
            </a:r>
            <a:endParaRPr lang="en-GB" sz="3200" dirty="0"/>
          </a:p>
        </p:txBody>
      </p:sp>
      <p:sp>
        <p:nvSpPr>
          <p:cNvPr id="25" name="Oval 24"/>
          <p:cNvSpPr/>
          <p:nvPr/>
        </p:nvSpPr>
        <p:spPr>
          <a:xfrm>
            <a:off x="990600" y="4876800"/>
            <a:ext cx="152400" cy="15240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6" name="Straight Connector 25"/>
          <p:cNvCxnSpPr>
            <a:stCxn id="2" idx="3"/>
            <a:endCxn id="25" idx="7"/>
          </p:cNvCxnSpPr>
          <p:nvPr/>
        </p:nvCxnSpPr>
        <p:spPr>
          <a:xfrm flipH="1">
            <a:off x="1120682" y="739682"/>
            <a:ext cx="2121181" cy="4159436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" name="Straight Connector 28"/>
          <p:cNvCxnSpPr>
            <a:stCxn id="19" idx="5"/>
            <a:endCxn id="25" idx="2"/>
          </p:cNvCxnSpPr>
          <p:nvPr/>
        </p:nvCxnSpPr>
        <p:spPr>
          <a:xfrm flipH="1">
            <a:off x="990600" y="4625882"/>
            <a:ext cx="4778282" cy="327118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1" name="Straight Connector 30"/>
          <p:cNvCxnSpPr>
            <a:stCxn id="12" idx="5"/>
            <a:endCxn id="25" idx="1"/>
          </p:cNvCxnSpPr>
          <p:nvPr/>
        </p:nvCxnSpPr>
        <p:spPr>
          <a:xfrm flipH="1" flipV="1">
            <a:off x="1012918" y="4899118"/>
            <a:ext cx="2336709" cy="1240564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3" name="Straight Connector 32"/>
          <p:cNvCxnSpPr>
            <a:stCxn id="17" idx="1"/>
            <a:endCxn id="25" idx="4"/>
          </p:cNvCxnSpPr>
          <p:nvPr/>
        </p:nvCxnSpPr>
        <p:spPr>
          <a:xfrm>
            <a:off x="860518" y="2054893"/>
            <a:ext cx="206282" cy="2974307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6629400" y="4139625"/>
            <a:ext cx="3930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/>
              <a:t>5</a:t>
            </a:r>
            <a:endParaRPr lang="en-GB" sz="3200" dirty="0"/>
          </a:p>
        </p:txBody>
      </p:sp>
      <p:sp>
        <p:nvSpPr>
          <p:cNvPr id="42" name="TextBox 41"/>
          <p:cNvSpPr txBox="1"/>
          <p:nvPr/>
        </p:nvSpPr>
        <p:spPr>
          <a:xfrm>
            <a:off x="7901848" y="4139625"/>
            <a:ext cx="6014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/>
              <a:t>16</a:t>
            </a:r>
            <a:endParaRPr lang="en-GB" sz="3200" dirty="0"/>
          </a:p>
        </p:txBody>
      </p:sp>
      <p:sp>
        <p:nvSpPr>
          <p:cNvPr id="32" name="TextBox 31"/>
          <p:cNvSpPr txBox="1"/>
          <p:nvPr/>
        </p:nvSpPr>
        <p:spPr>
          <a:xfrm>
            <a:off x="6629400" y="4800600"/>
            <a:ext cx="3930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/>
              <a:t>6</a:t>
            </a:r>
            <a:endParaRPr lang="en-GB" sz="3200" dirty="0"/>
          </a:p>
        </p:txBody>
      </p:sp>
      <p:sp>
        <p:nvSpPr>
          <p:cNvPr id="36" name="TextBox 35"/>
          <p:cNvSpPr txBox="1"/>
          <p:nvPr/>
        </p:nvSpPr>
        <p:spPr>
          <a:xfrm>
            <a:off x="7901848" y="4800600"/>
            <a:ext cx="37542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/>
              <a:t>?</a:t>
            </a:r>
          </a:p>
        </p:txBody>
      </p:sp>
      <p:sp>
        <p:nvSpPr>
          <p:cNvPr id="37" name="Oval 36"/>
          <p:cNvSpPr/>
          <p:nvPr/>
        </p:nvSpPr>
        <p:spPr>
          <a:xfrm>
            <a:off x="5105400" y="1371600"/>
            <a:ext cx="152400" cy="15240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8" name="Straight Connector 37"/>
          <p:cNvCxnSpPr>
            <a:stCxn id="37" idx="7"/>
            <a:endCxn id="12" idx="4"/>
          </p:cNvCxnSpPr>
          <p:nvPr/>
        </p:nvCxnSpPr>
        <p:spPr>
          <a:xfrm flipH="1">
            <a:off x="3295745" y="1393918"/>
            <a:ext cx="1939737" cy="4768082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3" name="Straight Connector 42"/>
          <p:cNvCxnSpPr>
            <a:stCxn id="37" idx="0"/>
            <a:endCxn id="19" idx="0"/>
          </p:cNvCxnSpPr>
          <p:nvPr/>
        </p:nvCxnSpPr>
        <p:spPr>
          <a:xfrm>
            <a:off x="5181600" y="1371600"/>
            <a:ext cx="533400" cy="312420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4" name="Straight Connector 43"/>
          <p:cNvCxnSpPr>
            <a:stCxn id="37" idx="3"/>
            <a:endCxn id="25" idx="7"/>
          </p:cNvCxnSpPr>
          <p:nvPr/>
        </p:nvCxnSpPr>
        <p:spPr>
          <a:xfrm flipH="1">
            <a:off x="1120682" y="1501682"/>
            <a:ext cx="4007036" cy="3397436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5" name="Straight Connector 44"/>
          <p:cNvCxnSpPr>
            <a:stCxn id="37" idx="2"/>
            <a:endCxn id="17" idx="2"/>
          </p:cNvCxnSpPr>
          <p:nvPr/>
        </p:nvCxnSpPr>
        <p:spPr>
          <a:xfrm flipH="1">
            <a:off x="838200" y="1447800"/>
            <a:ext cx="4267200" cy="660975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7" name="Straight Connector 46"/>
          <p:cNvCxnSpPr>
            <a:stCxn id="37" idx="1"/>
            <a:endCxn id="2" idx="5"/>
          </p:cNvCxnSpPr>
          <p:nvPr/>
        </p:nvCxnSpPr>
        <p:spPr>
          <a:xfrm flipH="1" flipV="1">
            <a:off x="3349627" y="739682"/>
            <a:ext cx="1778091" cy="654236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1905234" y="1066800"/>
            <a:ext cx="2760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1</a:t>
            </a:r>
            <a:endParaRPr lang="en-GB" sz="1400" dirty="0"/>
          </a:p>
        </p:txBody>
      </p:sp>
      <p:sp>
        <p:nvSpPr>
          <p:cNvPr id="46" name="TextBox 45"/>
          <p:cNvSpPr txBox="1"/>
          <p:nvPr/>
        </p:nvSpPr>
        <p:spPr>
          <a:xfrm>
            <a:off x="2238562" y="1371600"/>
            <a:ext cx="2760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2</a:t>
            </a:r>
            <a:endParaRPr lang="en-GB" sz="1400" dirty="0"/>
          </a:p>
        </p:txBody>
      </p:sp>
      <p:sp>
        <p:nvSpPr>
          <p:cNvPr id="48" name="TextBox 47"/>
          <p:cNvSpPr txBox="1"/>
          <p:nvPr/>
        </p:nvSpPr>
        <p:spPr>
          <a:xfrm>
            <a:off x="2971800" y="1295400"/>
            <a:ext cx="2760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3</a:t>
            </a:r>
            <a:endParaRPr lang="en-GB" sz="1400" dirty="0"/>
          </a:p>
        </p:txBody>
      </p:sp>
      <p:sp>
        <p:nvSpPr>
          <p:cNvPr id="49" name="TextBox 48"/>
          <p:cNvSpPr txBox="1"/>
          <p:nvPr/>
        </p:nvSpPr>
        <p:spPr>
          <a:xfrm>
            <a:off x="3381562" y="1295400"/>
            <a:ext cx="2760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4</a:t>
            </a:r>
            <a:endParaRPr lang="en-GB" sz="1400" dirty="0"/>
          </a:p>
        </p:txBody>
      </p:sp>
      <p:sp>
        <p:nvSpPr>
          <p:cNvPr id="50" name="TextBox 49"/>
          <p:cNvSpPr txBox="1"/>
          <p:nvPr/>
        </p:nvSpPr>
        <p:spPr>
          <a:xfrm>
            <a:off x="3991162" y="1143000"/>
            <a:ext cx="2760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5</a:t>
            </a:r>
            <a:endParaRPr lang="en-GB" sz="1400" dirty="0"/>
          </a:p>
        </p:txBody>
      </p:sp>
      <p:sp>
        <p:nvSpPr>
          <p:cNvPr id="51" name="TextBox 50"/>
          <p:cNvSpPr txBox="1"/>
          <p:nvPr/>
        </p:nvSpPr>
        <p:spPr>
          <a:xfrm>
            <a:off x="4038600" y="762000"/>
            <a:ext cx="2760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6</a:t>
            </a:r>
            <a:endParaRPr lang="en-GB" sz="1400" dirty="0"/>
          </a:p>
        </p:txBody>
      </p:sp>
      <p:sp>
        <p:nvSpPr>
          <p:cNvPr id="52" name="TextBox 51"/>
          <p:cNvSpPr txBox="1"/>
          <p:nvPr/>
        </p:nvSpPr>
        <p:spPr>
          <a:xfrm>
            <a:off x="1828800" y="2054423"/>
            <a:ext cx="2760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7</a:t>
            </a:r>
            <a:endParaRPr lang="en-GB" sz="1400" dirty="0"/>
          </a:p>
        </p:txBody>
      </p:sp>
      <p:sp>
        <p:nvSpPr>
          <p:cNvPr id="53" name="TextBox 52"/>
          <p:cNvSpPr txBox="1"/>
          <p:nvPr/>
        </p:nvSpPr>
        <p:spPr>
          <a:xfrm>
            <a:off x="2819400" y="2283023"/>
            <a:ext cx="2760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8</a:t>
            </a:r>
            <a:endParaRPr lang="en-GB" sz="1400" dirty="0"/>
          </a:p>
        </p:txBody>
      </p:sp>
      <p:sp>
        <p:nvSpPr>
          <p:cNvPr id="54" name="TextBox 53"/>
          <p:cNvSpPr txBox="1"/>
          <p:nvPr/>
        </p:nvSpPr>
        <p:spPr>
          <a:xfrm>
            <a:off x="3610162" y="1981200"/>
            <a:ext cx="2760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9</a:t>
            </a:r>
            <a:endParaRPr lang="en-GB" sz="1400" dirty="0"/>
          </a:p>
        </p:txBody>
      </p:sp>
      <p:sp>
        <p:nvSpPr>
          <p:cNvPr id="55" name="TextBox 54"/>
          <p:cNvSpPr txBox="1"/>
          <p:nvPr/>
        </p:nvSpPr>
        <p:spPr>
          <a:xfrm>
            <a:off x="4314638" y="1600200"/>
            <a:ext cx="3674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10</a:t>
            </a:r>
            <a:endParaRPr lang="en-GB" sz="1400" dirty="0"/>
          </a:p>
        </p:txBody>
      </p:sp>
      <p:sp>
        <p:nvSpPr>
          <p:cNvPr id="56" name="TextBox 55"/>
          <p:cNvSpPr txBox="1"/>
          <p:nvPr/>
        </p:nvSpPr>
        <p:spPr>
          <a:xfrm>
            <a:off x="4495800" y="2054422"/>
            <a:ext cx="3674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11</a:t>
            </a:r>
            <a:endParaRPr lang="en-GB" sz="1400" dirty="0"/>
          </a:p>
        </p:txBody>
      </p:sp>
      <p:sp>
        <p:nvSpPr>
          <p:cNvPr id="57" name="TextBox 56"/>
          <p:cNvSpPr txBox="1"/>
          <p:nvPr/>
        </p:nvSpPr>
        <p:spPr>
          <a:xfrm>
            <a:off x="4953000" y="2664023"/>
            <a:ext cx="3674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12</a:t>
            </a:r>
            <a:endParaRPr lang="en-GB" sz="1400" dirty="0"/>
          </a:p>
        </p:txBody>
      </p:sp>
      <p:sp>
        <p:nvSpPr>
          <p:cNvPr id="58" name="TextBox 57"/>
          <p:cNvSpPr txBox="1"/>
          <p:nvPr/>
        </p:nvSpPr>
        <p:spPr>
          <a:xfrm>
            <a:off x="5576192" y="2662534"/>
            <a:ext cx="3674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13</a:t>
            </a:r>
            <a:endParaRPr lang="en-GB" sz="1400" dirty="0"/>
          </a:p>
        </p:txBody>
      </p:sp>
      <p:sp>
        <p:nvSpPr>
          <p:cNvPr id="59" name="TextBox 58"/>
          <p:cNvSpPr txBox="1"/>
          <p:nvPr/>
        </p:nvSpPr>
        <p:spPr>
          <a:xfrm>
            <a:off x="3807458" y="2933700"/>
            <a:ext cx="3674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14</a:t>
            </a:r>
            <a:endParaRPr lang="en-GB" sz="1400" dirty="0"/>
          </a:p>
        </p:txBody>
      </p:sp>
      <p:sp>
        <p:nvSpPr>
          <p:cNvPr id="60" name="TextBox 59"/>
          <p:cNvSpPr txBox="1"/>
          <p:nvPr/>
        </p:nvSpPr>
        <p:spPr>
          <a:xfrm>
            <a:off x="4572000" y="3502223"/>
            <a:ext cx="3674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15</a:t>
            </a:r>
            <a:endParaRPr lang="en-GB" sz="1400" dirty="0"/>
          </a:p>
        </p:txBody>
      </p:sp>
      <p:sp>
        <p:nvSpPr>
          <p:cNvPr id="61" name="TextBox 60"/>
          <p:cNvSpPr txBox="1"/>
          <p:nvPr/>
        </p:nvSpPr>
        <p:spPr>
          <a:xfrm>
            <a:off x="4487321" y="4264223"/>
            <a:ext cx="3674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16</a:t>
            </a:r>
            <a:endParaRPr lang="en-GB" sz="1400" dirty="0"/>
          </a:p>
        </p:txBody>
      </p:sp>
      <p:sp>
        <p:nvSpPr>
          <p:cNvPr id="62" name="TextBox 61"/>
          <p:cNvSpPr txBox="1"/>
          <p:nvPr/>
        </p:nvSpPr>
        <p:spPr>
          <a:xfrm>
            <a:off x="4114800" y="4876800"/>
            <a:ext cx="3674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17</a:t>
            </a:r>
            <a:endParaRPr lang="en-GB" sz="1400" dirty="0"/>
          </a:p>
        </p:txBody>
      </p:sp>
      <p:sp>
        <p:nvSpPr>
          <p:cNvPr id="63" name="TextBox 62"/>
          <p:cNvSpPr txBox="1"/>
          <p:nvPr/>
        </p:nvSpPr>
        <p:spPr>
          <a:xfrm>
            <a:off x="4448775" y="5334000"/>
            <a:ext cx="3674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18</a:t>
            </a:r>
            <a:endParaRPr lang="en-GB" sz="1400" dirty="0"/>
          </a:p>
        </p:txBody>
      </p:sp>
      <p:sp>
        <p:nvSpPr>
          <p:cNvPr id="64" name="TextBox 63"/>
          <p:cNvSpPr txBox="1"/>
          <p:nvPr/>
        </p:nvSpPr>
        <p:spPr>
          <a:xfrm>
            <a:off x="3295745" y="5026223"/>
            <a:ext cx="3674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19</a:t>
            </a:r>
            <a:endParaRPr lang="en-GB" sz="1400" dirty="0"/>
          </a:p>
        </p:txBody>
      </p:sp>
      <p:sp>
        <p:nvSpPr>
          <p:cNvPr id="65" name="TextBox 64"/>
          <p:cNvSpPr txBox="1"/>
          <p:nvPr/>
        </p:nvSpPr>
        <p:spPr>
          <a:xfrm>
            <a:off x="3518792" y="4062164"/>
            <a:ext cx="3674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20</a:t>
            </a:r>
            <a:endParaRPr lang="en-GB" sz="1400" dirty="0"/>
          </a:p>
        </p:txBody>
      </p:sp>
      <p:sp>
        <p:nvSpPr>
          <p:cNvPr id="66" name="TextBox 65"/>
          <p:cNvSpPr txBox="1"/>
          <p:nvPr/>
        </p:nvSpPr>
        <p:spPr>
          <a:xfrm>
            <a:off x="2648394" y="4041496"/>
            <a:ext cx="3674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21</a:t>
            </a:r>
            <a:endParaRPr lang="en-GB" sz="1400" dirty="0"/>
          </a:p>
        </p:txBody>
      </p:sp>
      <p:sp>
        <p:nvSpPr>
          <p:cNvPr id="67" name="TextBox 66"/>
          <p:cNvSpPr txBox="1"/>
          <p:nvPr/>
        </p:nvSpPr>
        <p:spPr>
          <a:xfrm>
            <a:off x="2841436" y="4962812"/>
            <a:ext cx="3674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22</a:t>
            </a:r>
            <a:endParaRPr lang="en-GB" sz="1400" dirty="0"/>
          </a:p>
        </p:txBody>
      </p:sp>
      <p:sp>
        <p:nvSpPr>
          <p:cNvPr id="68" name="TextBox 67"/>
          <p:cNvSpPr txBox="1"/>
          <p:nvPr/>
        </p:nvSpPr>
        <p:spPr>
          <a:xfrm>
            <a:off x="2162859" y="5073658"/>
            <a:ext cx="3674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23</a:t>
            </a:r>
            <a:endParaRPr lang="en-GB" sz="1400" dirty="0"/>
          </a:p>
        </p:txBody>
      </p:sp>
      <p:sp>
        <p:nvSpPr>
          <p:cNvPr id="69" name="TextBox 68"/>
          <p:cNvSpPr txBox="1"/>
          <p:nvPr/>
        </p:nvSpPr>
        <p:spPr>
          <a:xfrm>
            <a:off x="1939968" y="5539740"/>
            <a:ext cx="3674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24</a:t>
            </a:r>
            <a:endParaRPr lang="en-GB" sz="1400" dirty="0"/>
          </a:p>
        </p:txBody>
      </p:sp>
      <p:sp>
        <p:nvSpPr>
          <p:cNvPr id="70" name="TextBox 69"/>
          <p:cNvSpPr txBox="1"/>
          <p:nvPr/>
        </p:nvSpPr>
        <p:spPr>
          <a:xfrm>
            <a:off x="1828800" y="4432012"/>
            <a:ext cx="3674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25</a:t>
            </a:r>
            <a:endParaRPr lang="en-GB" sz="1400" dirty="0"/>
          </a:p>
        </p:txBody>
      </p:sp>
      <p:sp>
        <p:nvSpPr>
          <p:cNvPr id="71" name="TextBox 70"/>
          <p:cNvSpPr txBox="1"/>
          <p:nvPr/>
        </p:nvSpPr>
        <p:spPr>
          <a:xfrm>
            <a:off x="1599411" y="3886200"/>
            <a:ext cx="3674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26</a:t>
            </a:r>
            <a:endParaRPr lang="en-GB" sz="1400" dirty="0"/>
          </a:p>
        </p:txBody>
      </p:sp>
      <p:sp>
        <p:nvSpPr>
          <p:cNvPr id="72" name="TextBox 71"/>
          <p:cNvSpPr txBox="1"/>
          <p:nvPr/>
        </p:nvSpPr>
        <p:spPr>
          <a:xfrm>
            <a:off x="2171303" y="3250286"/>
            <a:ext cx="3674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27</a:t>
            </a:r>
            <a:endParaRPr lang="en-GB" sz="1400" dirty="0"/>
          </a:p>
        </p:txBody>
      </p:sp>
      <p:sp>
        <p:nvSpPr>
          <p:cNvPr id="73" name="TextBox 72"/>
          <p:cNvSpPr txBox="1"/>
          <p:nvPr/>
        </p:nvSpPr>
        <p:spPr>
          <a:xfrm>
            <a:off x="1143000" y="3379741"/>
            <a:ext cx="3674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28</a:t>
            </a:r>
            <a:endParaRPr lang="en-GB" sz="1400" dirty="0"/>
          </a:p>
        </p:txBody>
      </p:sp>
      <p:sp>
        <p:nvSpPr>
          <p:cNvPr id="74" name="TextBox 73"/>
          <p:cNvSpPr txBox="1"/>
          <p:nvPr/>
        </p:nvSpPr>
        <p:spPr>
          <a:xfrm>
            <a:off x="600874" y="3388157"/>
            <a:ext cx="3674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29</a:t>
            </a:r>
            <a:endParaRPr lang="en-GB" sz="1400" dirty="0"/>
          </a:p>
        </p:txBody>
      </p:sp>
      <p:sp>
        <p:nvSpPr>
          <p:cNvPr id="75" name="TextBox 74"/>
          <p:cNvSpPr txBox="1"/>
          <p:nvPr/>
        </p:nvSpPr>
        <p:spPr>
          <a:xfrm>
            <a:off x="1572560" y="2743200"/>
            <a:ext cx="3674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30</a:t>
            </a:r>
            <a:endParaRPr lang="en-GB" sz="1400" dirty="0"/>
          </a:p>
        </p:txBody>
      </p:sp>
      <p:sp>
        <p:nvSpPr>
          <p:cNvPr id="3" name="Isosceles Triangle 2"/>
          <p:cNvSpPr/>
          <p:nvPr/>
        </p:nvSpPr>
        <p:spPr>
          <a:xfrm rot="1612977">
            <a:off x="3164235" y="3113554"/>
            <a:ext cx="153253" cy="160680"/>
          </a:xfrm>
          <a:prstGeom prst="triangle">
            <a:avLst>
              <a:gd name="adj" fmla="val 4512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92497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100</Words>
  <Application>Microsoft Office PowerPoint</Application>
  <PresentationFormat>On-screen Show (4:3)</PresentationFormat>
  <Paragraphs>100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Luke Pearce</dc:creator>
  <cp:lastModifiedBy>Luke A. Pearce</cp:lastModifiedBy>
  <cp:revision>3</cp:revision>
  <dcterms:created xsi:type="dcterms:W3CDTF">2006-08-16T00:00:00Z</dcterms:created>
  <dcterms:modified xsi:type="dcterms:W3CDTF">2014-10-10T12:58:10Z</dcterms:modified>
</cp:coreProperties>
</file>